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63" r:id="rId5"/>
    <p:sldId id="274" r:id="rId6"/>
    <p:sldId id="275" r:id="rId7"/>
    <p:sldId id="276" r:id="rId8"/>
    <p:sldId id="277" r:id="rId9"/>
    <p:sldId id="284" r:id="rId10"/>
    <p:sldId id="285" r:id="rId11"/>
    <p:sldId id="272" r:id="rId12"/>
    <p:sldId id="279" r:id="rId13"/>
    <p:sldId id="286" r:id="rId14"/>
    <p:sldId id="28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59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222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35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416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9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748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053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16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820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06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588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2BDE1-8F36-42FD-B2F5-4682E847DFB0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9A17F-21AD-4F54-BE12-EF4EF315C1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5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93" y="491056"/>
            <a:ext cx="1588911" cy="46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84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85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55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59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36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65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46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4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840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30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1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5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91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0</Words>
  <Application>Microsoft Office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2021-03-31T06:58:39Z</dcterms:created>
  <dcterms:modified xsi:type="dcterms:W3CDTF">2021-04-01T10:01:24Z</dcterms:modified>
</cp:coreProperties>
</file>